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mfortaa"/>
      <p:regular r:id="rId15"/>
    </p:embeddedFont>
    <p:embeddedFont>
      <p:font typeface="Comfortaa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20096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Simple Calculator: HTML, CSS, and JavaScript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92930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explores the development of a basic calculator application using the core web technologies of HTML, CSS, and JavaScript. The goal is to create a clean, intuitive interface that can perform common arithmetic operations with ease.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5553" y="824984"/>
            <a:ext cx="532840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Objective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5553" y="1850469"/>
            <a:ext cx="3613071" cy="2490668"/>
          </a:xfrm>
          <a:prstGeom prst="roundRect">
            <a:avLst>
              <a:gd name="adj" fmla="val 14441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65225" y="2090142"/>
            <a:ext cx="303371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Functional Calculator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65225" y="2566988"/>
            <a:ext cx="3133725" cy="1534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a calculator that can handle addition, subtraction, multiplication, and division operations.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296" y="1850469"/>
            <a:ext cx="3613071" cy="2490668"/>
          </a:xfrm>
          <a:prstGeom prst="roundRect">
            <a:avLst>
              <a:gd name="adj" fmla="val 14441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17969" y="2090142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Intuitive Design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17969" y="2566988"/>
            <a:ext cx="3133725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 a user-friendly interface that is easy to navigate and understand.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5553" y="4580811"/>
            <a:ext cx="3613071" cy="2823686"/>
          </a:xfrm>
          <a:prstGeom prst="roundRect">
            <a:avLst>
              <a:gd name="adj" fmla="val 1273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65225" y="4820483"/>
            <a:ext cx="3133725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Cross-Platform Compatibility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65225" y="5630347"/>
            <a:ext cx="3133725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the calculator works seamlessly across various devices and screen sizes.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296" y="4580811"/>
            <a:ext cx="3613071" cy="2823686"/>
          </a:xfrm>
          <a:prstGeom prst="roundRect">
            <a:avLst>
              <a:gd name="adj" fmla="val 1273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417969" y="4820483"/>
            <a:ext cx="3133725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Responsive Development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17969" y="5630347"/>
            <a:ext cx="3133725" cy="1534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Leverage responsive design principles to optimize the UI for different viewport sizes.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2682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 Design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Layout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calculator will have a grid-based layout, with buttons arranged in a familiar 3x4 configuration.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Buttons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buttons will include numeric keys (0-9), basic arithmetic operations (+, -, *, /), and control keys (AC, =).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Display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clear, readable display will show the current calculation and result, using a modern, clean font.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790" y="1000244"/>
            <a:ext cx="5071943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8790" y="2233255"/>
            <a:ext cx="513517" cy="51351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5720" y="2337792"/>
            <a:ext cx="11965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540431" y="2233255"/>
            <a:ext cx="291750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Arithmetic Operations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40431" y="3004066"/>
            <a:ext cx="2917508" cy="182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calculator will support the four basic arithmetic operations: addition, subtraction, multiplication, and division.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6062" y="2233255"/>
            <a:ext cx="513517" cy="51351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53345" y="2337792"/>
            <a:ext cx="17895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427702" y="2233255"/>
            <a:ext cx="253591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Clear Display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27702" y="2687122"/>
            <a:ext cx="2917508" cy="1460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large, easy-to-read display will show the current calculation and the result.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8790" y="5314712"/>
            <a:ext cx="513517" cy="51351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64406" y="5419249"/>
            <a:ext cx="18228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540431" y="5314712"/>
            <a:ext cx="253591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Keyboard Support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40431" y="5768578"/>
            <a:ext cx="2917508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Users will be able to use their computer keyboard to interact with the calculator.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6062" y="5314712"/>
            <a:ext cx="513517" cy="51351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4843463" y="5419249"/>
            <a:ext cx="19871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427702" y="5314712"/>
            <a:ext cx="253591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Responsive Design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5427702" y="5768578"/>
            <a:ext cx="2917508" cy="1460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calculator will adapt to different screen sizes, ensuring a consistent user experience across devices.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1027152"/>
            <a:ext cx="6872764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Implementing Calculations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80108" y="1975961"/>
            <a:ext cx="30480" cy="5226368"/>
          </a:xfrm>
          <a:prstGeom prst="roundRect">
            <a:avLst>
              <a:gd name="adj" fmla="val 1091655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14364" y="2459593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45853" y="2225397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537186" y="2326958"/>
            <a:ext cx="116205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815382" y="2197775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Input Handling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815382" y="2638782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Capture user input from the buttons or keyboard, and update the display accordingly.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14364" y="4275653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5853" y="4041458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508373" y="4143018"/>
            <a:ext cx="17395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815382" y="4013835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Arithmetic Logic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815382" y="4454843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the core logic to perform addition, subtraction, multiplication, and division operations.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14364" y="6091714"/>
            <a:ext cx="776287" cy="30480"/>
          </a:xfrm>
          <a:prstGeom prst="roundRect">
            <a:avLst>
              <a:gd name="adj" fmla="val 1091655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5853" y="5857518"/>
            <a:ext cx="498991" cy="498991"/>
          </a:xfrm>
          <a:prstGeom prst="roundRect">
            <a:avLst>
              <a:gd name="adj" fmla="val 66682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506706" y="5959078"/>
            <a:ext cx="177165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815382" y="5829895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Result Display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815382" y="6270903"/>
            <a:ext cx="6038731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Update the display with the calculated result, ensuring proper formatting and decimal handling.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0921"/>
            <a:ext cx="619637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Handling Edge Cases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757005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0038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Division by Zero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97253" y="2494836"/>
            <a:ext cx="30909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Detect and handle attempts to divide by zero, displaying an appropriate error message.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1757005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20038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Overflow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8684" y="2494836"/>
            <a:ext cx="30909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the calculator can handle large numbers without causing an overflow or display issues.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568666"/>
            <a:ext cx="3584615" cy="2959894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4815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Decimal Precision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97253" y="5306497"/>
            <a:ext cx="309098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rounding and precision control to display results with the desired number of decimal places.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568666"/>
            <a:ext cx="3584615" cy="2959894"/>
          </a:xfrm>
          <a:prstGeom prst="roundRect">
            <a:avLst>
              <a:gd name="adj" fmla="val 12512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428684" y="4815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Input Validation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28684" y="5306497"/>
            <a:ext cx="30909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Validate user inputs to prevent invalid characters or operations from being performed.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563047"/>
            <a:ext cx="5513903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Styling and Animations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85" y="1437799"/>
            <a:ext cx="511135" cy="511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685" y="2153364"/>
            <a:ext cx="227207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Button Styles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15685" y="2559963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 visually appealing button designs with hover and active states.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5" y="3500438"/>
            <a:ext cx="511135" cy="5111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685" y="4216003"/>
            <a:ext cx="22730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Display Animations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15685" y="4622602"/>
            <a:ext cx="77126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subtle animations to enhance the visual feedback during calculations.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5" y="5890141"/>
            <a:ext cx="511135" cy="511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685" y="6605707"/>
            <a:ext cx="227207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Responsive Styling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15685" y="7012305"/>
            <a:ext cx="77126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the calculator's appearance and layout adapt seamlessly to different screen sizes.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6745"/>
            <a:ext cx="5625584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Improvements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85" y="1600676"/>
            <a:ext cx="1138476" cy="2000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6832" y="1828324"/>
            <a:ext cx="268878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Advanced Functions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76832" y="2281118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Expand the calculator's capabilities to include more advanced operations, such as scientific functions, percentages, and memory storage.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5" y="3601403"/>
            <a:ext cx="1138476" cy="2000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6832" y="3829050"/>
            <a:ext cx="288047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Theme Customization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76832" y="4281845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Allow users to customize the calculator's appearance, such as color schemes and font styles, to match their personal preferences.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5602129"/>
            <a:ext cx="1138476" cy="20007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6832" y="582977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Voice Control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76832" y="6282571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Integrate voice recognition technology to enable hands-free operation of the calculator, improving accessibility and convenience.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2024-10-26T12:29:16Z</dcterms:created>
  <dcterms:modified xsi:type="dcterms:W3CDTF">2024-10-26T12:29:16Z</dcterms:modified>
</cp:coreProperties>
</file>